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2400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70605"/>
            <a:ext cx="12954000" cy="3979333"/>
          </a:xfrm>
        </p:spPr>
        <p:txBody>
          <a:bodyPr anchor="b"/>
          <a:lstStyle>
            <a:lvl1pPr algn="ctr">
              <a:defRPr sz="10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6003397"/>
            <a:ext cx="11430000" cy="2759603"/>
          </a:xfrm>
        </p:spPr>
        <p:txBody>
          <a:bodyPr/>
          <a:lstStyle>
            <a:lvl1pPr marL="0" indent="0" algn="ctr">
              <a:buNone/>
              <a:defRPr sz="4000"/>
            </a:lvl1pPr>
            <a:lvl2pPr marL="762015" indent="0" algn="ctr">
              <a:buNone/>
              <a:defRPr sz="3333"/>
            </a:lvl2pPr>
            <a:lvl3pPr marL="1524030" indent="0" algn="ctr">
              <a:buNone/>
              <a:defRPr sz="3000"/>
            </a:lvl3pPr>
            <a:lvl4pPr marL="2286046" indent="0" algn="ctr">
              <a:buNone/>
              <a:defRPr sz="2667"/>
            </a:lvl4pPr>
            <a:lvl5pPr marL="3048061" indent="0" algn="ctr">
              <a:buNone/>
              <a:defRPr sz="2667"/>
            </a:lvl5pPr>
            <a:lvl6pPr marL="3810076" indent="0" algn="ctr">
              <a:buNone/>
              <a:defRPr sz="2667"/>
            </a:lvl6pPr>
            <a:lvl7pPr marL="4572091" indent="0" algn="ctr">
              <a:buNone/>
              <a:defRPr sz="2667"/>
            </a:lvl7pPr>
            <a:lvl8pPr marL="5334107" indent="0" algn="ctr">
              <a:buNone/>
              <a:defRPr sz="2667"/>
            </a:lvl8pPr>
            <a:lvl9pPr marL="6096122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4C5653-081A-47A4-B68B-74E4DB93EB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0" cy="11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198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6126" y="608542"/>
            <a:ext cx="3286125" cy="96863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1" y="608542"/>
            <a:ext cx="9667875" cy="968639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19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67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813" y="2849566"/>
            <a:ext cx="13144500" cy="4754562"/>
          </a:xfrm>
        </p:spPr>
        <p:txBody>
          <a:bodyPr anchor="b"/>
          <a:lstStyle>
            <a:lvl1pPr>
              <a:defRPr sz="10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813" y="7649107"/>
            <a:ext cx="13144500" cy="2500312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762015" indent="0">
              <a:buNone/>
              <a:defRPr sz="3333">
                <a:solidFill>
                  <a:schemeClr val="tx1">
                    <a:tint val="75000"/>
                  </a:schemeClr>
                </a:solidFill>
              </a:defRPr>
            </a:lvl2pPr>
            <a:lvl3pPr marL="152403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28604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06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07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09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410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612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08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0" y="3042708"/>
            <a:ext cx="6477000" cy="72522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50" y="3042708"/>
            <a:ext cx="6477000" cy="72522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5" y="608544"/>
            <a:ext cx="13144500" cy="22092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737" y="2801938"/>
            <a:ext cx="6447233" cy="1373187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2015" indent="0">
              <a:buNone/>
              <a:defRPr sz="3333" b="1"/>
            </a:lvl2pPr>
            <a:lvl3pPr marL="1524030" indent="0">
              <a:buNone/>
              <a:defRPr sz="3000" b="1"/>
            </a:lvl3pPr>
            <a:lvl4pPr marL="2286046" indent="0">
              <a:buNone/>
              <a:defRPr sz="2667" b="1"/>
            </a:lvl4pPr>
            <a:lvl5pPr marL="3048061" indent="0">
              <a:buNone/>
              <a:defRPr sz="2667" b="1"/>
            </a:lvl5pPr>
            <a:lvl6pPr marL="3810076" indent="0">
              <a:buNone/>
              <a:defRPr sz="2667" b="1"/>
            </a:lvl6pPr>
            <a:lvl7pPr marL="4572091" indent="0">
              <a:buNone/>
              <a:defRPr sz="2667" b="1"/>
            </a:lvl7pPr>
            <a:lvl8pPr marL="5334107" indent="0">
              <a:buNone/>
              <a:defRPr sz="2667" b="1"/>
            </a:lvl8pPr>
            <a:lvl9pPr marL="6096122" indent="0">
              <a:buNone/>
              <a:defRPr sz="26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737" y="4175125"/>
            <a:ext cx="6447233" cy="61409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5251" y="2801938"/>
            <a:ext cx="6478985" cy="1373187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2015" indent="0">
              <a:buNone/>
              <a:defRPr sz="3333" b="1"/>
            </a:lvl2pPr>
            <a:lvl3pPr marL="1524030" indent="0">
              <a:buNone/>
              <a:defRPr sz="3000" b="1"/>
            </a:lvl3pPr>
            <a:lvl4pPr marL="2286046" indent="0">
              <a:buNone/>
              <a:defRPr sz="2667" b="1"/>
            </a:lvl4pPr>
            <a:lvl5pPr marL="3048061" indent="0">
              <a:buNone/>
              <a:defRPr sz="2667" b="1"/>
            </a:lvl5pPr>
            <a:lvl6pPr marL="3810076" indent="0">
              <a:buNone/>
              <a:defRPr sz="2667" b="1"/>
            </a:lvl6pPr>
            <a:lvl7pPr marL="4572091" indent="0">
              <a:buNone/>
              <a:defRPr sz="2667" b="1"/>
            </a:lvl7pPr>
            <a:lvl8pPr marL="5334107" indent="0">
              <a:buNone/>
              <a:defRPr sz="2667" b="1"/>
            </a:lvl8pPr>
            <a:lvl9pPr marL="6096122" indent="0">
              <a:buNone/>
              <a:defRPr sz="26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5251" y="4175125"/>
            <a:ext cx="6478985" cy="61409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3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88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042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5" y="762000"/>
            <a:ext cx="4915297" cy="26670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985" y="1645711"/>
            <a:ext cx="7715250" cy="8122708"/>
          </a:xfrm>
        </p:spPr>
        <p:txBody>
          <a:bodyPr/>
          <a:lstStyle>
            <a:lvl1pPr>
              <a:defRPr sz="5333"/>
            </a:lvl1pPr>
            <a:lvl2pPr>
              <a:defRPr sz="4667"/>
            </a:lvl2pPr>
            <a:lvl3pPr>
              <a:defRPr sz="4000"/>
            </a:lvl3pPr>
            <a:lvl4pPr>
              <a:defRPr sz="3333"/>
            </a:lvl4pPr>
            <a:lvl5pPr>
              <a:defRPr sz="3333"/>
            </a:lvl5pPr>
            <a:lvl6pPr>
              <a:defRPr sz="3333"/>
            </a:lvl6pPr>
            <a:lvl7pPr>
              <a:defRPr sz="3333"/>
            </a:lvl7pPr>
            <a:lvl8pPr>
              <a:defRPr sz="3333"/>
            </a:lvl8pPr>
            <a:lvl9pPr>
              <a:defRPr sz="33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5" y="3429000"/>
            <a:ext cx="4915297" cy="6352647"/>
          </a:xfrm>
        </p:spPr>
        <p:txBody>
          <a:bodyPr/>
          <a:lstStyle>
            <a:lvl1pPr marL="0" indent="0">
              <a:buNone/>
              <a:defRPr sz="2667"/>
            </a:lvl1pPr>
            <a:lvl2pPr marL="762015" indent="0">
              <a:buNone/>
              <a:defRPr sz="2333"/>
            </a:lvl2pPr>
            <a:lvl3pPr marL="1524030" indent="0">
              <a:buNone/>
              <a:defRPr sz="2000"/>
            </a:lvl3pPr>
            <a:lvl4pPr marL="2286046" indent="0">
              <a:buNone/>
              <a:defRPr sz="1667"/>
            </a:lvl4pPr>
            <a:lvl5pPr marL="3048061" indent="0">
              <a:buNone/>
              <a:defRPr sz="1667"/>
            </a:lvl5pPr>
            <a:lvl6pPr marL="3810076" indent="0">
              <a:buNone/>
              <a:defRPr sz="1667"/>
            </a:lvl6pPr>
            <a:lvl7pPr marL="4572091" indent="0">
              <a:buNone/>
              <a:defRPr sz="1667"/>
            </a:lvl7pPr>
            <a:lvl8pPr marL="5334107" indent="0">
              <a:buNone/>
              <a:defRPr sz="1667"/>
            </a:lvl8pPr>
            <a:lvl9pPr marL="6096122" indent="0">
              <a:buNone/>
              <a:defRPr sz="1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046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5" y="762000"/>
            <a:ext cx="4915297" cy="26670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985" y="1645711"/>
            <a:ext cx="7715250" cy="8122708"/>
          </a:xfrm>
        </p:spPr>
        <p:txBody>
          <a:bodyPr anchor="t"/>
          <a:lstStyle>
            <a:lvl1pPr marL="0" indent="0">
              <a:buNone/>
              <a:defRPr sz="5333"/>
            </a:lvl1pPr>
            <a:lvl2pPr marL="762015" indent="0">
              <a:buNone/>
              <a:defRPr sz="4667"/>
            </a:lvl2pPr>
            <a:lvl3pPr marL="1524030" indent="0">
              <a:buNone/>
              <a:defRPr sz="4000"/>
            </a:lvl3pPr>
            <a:lvl4pPr marL="2286046" indent="0">
              <a:buNone/>
              <a:defRPr sz="3333"/>
            </a:lvl4pPr>
            <a:lvl5pPr marL="3048061" indent="0">
              <a:buNone/>
              <a:defRPr sz="3333"/>
            </a:lvl5pPr>
            <a:lvl6pPr marL="3810076" indent="0">
              <a:buNone/>
              <a:defRPr sz="3333"/>
            </a:lvl6pPr>
            <a:lvl7pPr marL="4572091" indent="0">
              <a:buNone/>
              <a:defRPr sz="3333"/>
            </a:lvl7pPr>
            <a:lvl8pPr marL="5334107" indent="0">
              <a:buNone/>
              <a:defRPr sz="3333"/>
            </a:lvl8pPr>
            <a:lvl9pPr marL="6096122" indent="0">
              <a:buNone/>
              <a:defRPr sz="3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5" y="3429000"/>
            <a:ext cx="4915297" cy="6352647"/>
          </a:xfrm>
        </p:spPr>
        <p:txBody>
          <a:bodyPr/>
          <a:lstStyle>
            <a:lvl1pPr marL="0" indent="0">
              <a:buNone/>
              <a:defRPr sz="2667"/>
            </a:lvl1pPr>
            <a:lvl2pPr marL="762015" indent="0">
              <a:buNone/>
              <a:defRPr sz="2333"/>
            </a:lvl2pPr>
            <a:lvl3pPr marL="1524030" indent="0">
              <a:buNone/>
              <a:defRPr sz="2000"/>
            </a:lvl3pPr>
            <a:lvl4pPr marL="2286046" indent="0">
              <a:buNone/>
              <a:defRPr sz="1667"/>
            </a:lvl4pPr>
            <a:lvl5pPr marL="3048061" indent="0">
              <a:buNone/>
              <a:defRPr sz="1667"/>
            </a:lvl5pPr>
            <a:lvl6pPr marL="3810076" indent="0">
              <a:buNone/>
              <a:defRPr sz="1667"/>
            </a:lvl6pPr>
            <a:lvl7pPr marL="4572091" indent="0">
              <a:buNone/>
              <a:defRPr sz="1667"/>
            </a:lvl7pPr>
            <a:lvl8pPr marL="5334107" indent="0">
              <a:buNone/>
              <a:defRPr sz="1667"/>
            </a:lvl8pPr>
            <a:lvl9pPr marL="6096122" indent="0">
              <a:buNone/>
              <a:defRPr sz="1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573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750" y="608544"/>
            <a:ext cx="13144500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750" y="3042708"/>
            <a:ext cx="13144500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0" y="10593919"/>
            <a:ext cx="342900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F2E10-669B-49C4-BC15-3E7BD235E3C7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8250" y="10593919"/>
            <a:ext cx="514350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3250" y="10593919"/>
            <a:ext cx="342900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F370-9188-431E-93C2-312FB2398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37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24030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08" indent="-381008" algn="l" defTabSz="152403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7" kern="1200">
          <a:solidFill>
            <a:schemeClr val="tx1"/>
          </a:solidFill>
          <a:latin typeface="+mn-lt"/>
          <a:ea typeface="+mn-ea"/>
          <a:cs typeface="+mn-cs"/>
        </a:defRPr>
      </a:lvl1pPr>
      <a:lvl2pPr marL="1143023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05038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7053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429069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191084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953099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715114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477130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15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30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86046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8061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10076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72091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34107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96122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908148F-E4B3-4C69-B51E-90070842400E}"/>
              </a:ext>
            </a:extLst>
          </p:cNvPr>
          <p:cNvSpPr txBox="1"/>
          <p:nvPr/>
        </p:nvSpPr>
        <p:spPr>
          <a:xfrm>
            <a:off x="1745672" y="9933707"/>
            <a:ext cx="8118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1234 5678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E9CA4E-E772-44CB-BFB5-1E8A95FCB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107" y="8404272"/>
            <a:ext cx="7741237" cy="84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0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in the Home screensaver | Clinical Excellence Queensland</dc:title>
  <dc:subject>HITH provides care in a patient’s permanent or temporary residence for conditions requiring clinical governance, monitoring and/or input that would otherwise require treatment in the traditional inpatient hospital bed.</dc:subject>
  <dc:creator>Healthcare Improvement Unit | Clinical Excellence Queensland | Queensland Health</dc:creator>
  <cp:keywords>hith</cp:keywords>
  <cp:lastModifiedBy>Madolline Gourley</cp:lastModifiedBy>
  <cp:revision>4</cp:revision>
  <dcterms:created xsi:type="dcterms:W3CDTF">2019-01-15T04:12:17Z</dcterms:created>
  <dcterms:modified xsi:type="dcterms:W3CDTF">2019-06-12T02:31:28Z</dcterms:modified>
</cp:coreProperties>
</file>